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84" r:id="rId35"/>
    <p:sldId id="359" r:id="rId36"/>
    <p:sldId id="361" r:id="rId37"/>
    <p:sldId id="360" r:id="rId38"/>
    <p:sldId id="362" r:id="rId39"/>
    <p:sldId id="352" r:id="rId40"/>
    <p:sldId id="28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85"/>
    <p:restoredTop sz="65930"/>
  </p:normalViewPr>
  <p:slideViewPr>
    <p:cSldViewPr snapToGrid="0">
      <p:cViewPr varScale="1">
        <p:scale>
          <a:sx n="83" d="100"/>
          <a:sy n="83" d="100"/>
        </p:scale>
        <p:origin x="3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11/5/25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11/5/25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2"/>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5"/>
          <a:stretch>
            <a:fillRect/>
          </a:stretch>
        </p:blipFill>
        <p:spPr>
          <a:xfrm>
            <a:off x="7699834" y="1948320"/>
            <a:ext cx="3365535" cy="4055629"/>
          </a:xfrm>
          <a:prstGeom prst="rect">
            <a:avLst/>
          </a:prstGeom>
        </p:spPr>
      </p:pic>
    </p:spTree>
    <p:extLst>
      <p:ext uri="{BB962C8B-B14F-4D97-AF65-F5344CB8AC3E}">
        <p14:creationId xmlns:p14="http://schemas.microsoft.com/office/powerpoint/2010/main" val="3501053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337CA101-5AA5-836C-F38E-0C9F88B705E7}"/>
              </a:ext>
            </a:extLst>
          </p:cNvPr>
          <p:cNvPicPr>
            <a:picLocks noChangeAspect="1"/>
          </p:cNvPicPr>
          <p:nvPr/>
        </p:nvPicPr>
        <p:blipFill>
          <a:blip r:embed="rId5"/>
          <a:srcRect t="8934" b="83557"/>
          <a:stretch/>
        </p:blipFill>
        <p:spPr>
          <a:xfrm>
            <a:off x="6128261" y="1043404"/>
            <a:ext cx="5428591" cy="475430"/>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5"/>
          <a:srcRect t="8934" b="83557"/>
          <a:stretch/>
        </p:blipFill>
        <p:spPr>
          <a:xfrm>
            <a:off x="6128261" y="1074400"/>
            <a:ext cx="5428591" cy="475430"/>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2410</TotalTime>
  <Words>3523</Words>
  <Application>Microsoft Macintosh PowerPoint</Application>
  <PresentationFormat>Widescreen</PresentationFormat>
  <Paragraphs>499</Paragraphs>
  <Slides>40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Magic Open Source  VLSI Design Tool  </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137</cp:revision>
  <dcterms:created xsi:type="dcterms:W3CDTF">2023-02-25T13:30:24Z</dcterms:created>
  <dcterms:modified xsi:type="dcterms:W3CDTF">2025-11-06T00:57:54Z</dcterms:modified>
</cp:coreProperties>
</file>